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3" r:id="rId3"/>
    <p:sldId id="259" r:id="rId4"/>
    <p:sldId id="257" r:id="rId5"/>
    <p:sldId id="265" r:id="rId6"/>
    <p:sldId id="258" r:id="rId7"/>
    <p:sldId id="267" r:id="rId8"/>
    <p:sldId id="266" r:id="rId9"/>
    <p:sldId id="262" r:id="rId10"/>
    <p:sldId id="261" r:id="rId11"/>
    <p:sldId id="26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6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AD6EE87-EBD5-4F12-A48A-63ACA297AC8F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97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6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00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05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51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1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0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2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5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3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0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0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2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4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298CD5-6C1E-4009-B41F-6DF62E31D3BE}" type="datetimeFigureOut">
              <a:rPr lang="en-US" smtClean="0"/>
              <a:pPr/>
              <a:t>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5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Tajná správa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Zaslal: Agent Šifra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52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J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9"/>
            <a:ext cx="1473798" cy="1452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073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X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8"/>
            <a:ext cx="1215614" cy="1280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089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P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9"/>
            <a:ext cx="2377440" cy="2420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028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Š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399" y="1194099"/>
            <a:ext cx="2054711" cy="2076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61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 smtClean="0"/>
              <a:t>E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8"/>
            <a:ext cx="978946" cy="1000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006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9"/>
            <a:ext cx="473336" cy="473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076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I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400" y="1194099"/>
            <a:ext cx="2904565" cy="2893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839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 smtClean="0"/>
              <a:t>L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399" y="1194098"/>
            <a:ext cx="763793" cy="753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945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 smtClean="0"/>
              <a:t>N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399" y="1194098"/>
            <a:ext cx="4206241" cy="4184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50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Ó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399" y="1194098"/>
            <a:ext cx="3506993" cy="34962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844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01463" y="577327"/>
            <a:ext cx="572844" cy="1456267"/>
          </a:xfrm>
        </p:spPr>
        <p:txBody>
          <a:bodyPr/>
          <a:lstStyle/>
          <a:p>
            <a:r>
              <a:rPr lang="sk-SK" dirty="0"/>
              <a:t>E</a:t>
            </a:r>
            <a:endParaRPr lang="sk-SK" dirty="0"/>
          </a:p>
        </p:txBody>
      </p:sp>
      <p:sp>
        <p:nvSpPr>
          <p:cNvPr id="5" name="Ovál 4"/>
          <p:cNvSpPr/>
          <p:nvPr/>
        </p:nvSpPr>
        <p:spPr>
          <a:xfrm>
            <a:off x="914399" y="1194099"/>
            <a:ext cx="1796527" cy="18180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23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ský">
  <a:themeElements>
    <a:clrScheme name="Nebeský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ský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ský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TM03457452[[fn=Nadpozemské]]</Template>
  <TotalTime>10</TotalTime>
  <Words>18</Words>
  <Application>Microsoft Office PowerPoint</Application>
  <PresentationFormat>Širokouhlá</PresentationFormat>
  <Paragraphs>13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Nebeský</vt:lpstr>
      <vt:lpstr>Tajná správa</vt:lpstr>
      <vt:lpstr>Š</vt:lpstr>
      <vt:lpstr>E</vt:lpstr>
      <vt:lpstr>a</vt:lpstr>
      <vt:lpstr>I</vt:lpstr>
      <vt:lpstr>L</vt:lpstr>
      <vt:lpstr>N</vt:lpstr>
      <vt:lpstr>Ó</vt:lpstr>
      <vt:lpstr>E</vt:lpstr>
      <vt:lpstr>J</vt:lpstr>
      <vt:lpstr>X</vt:lpstr>
      <vt:lpstr>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Tajná správa</dc:title>
  <dc:creator>Alex Akademický</dc:creator>
  <cp:lastModifiedBy>Alex Akademický</cp:lastModifiedBy>
  <cp:revision>2</cp:revision>
  <dcterms:created xsi:type="dcterms:W3CDTF">2016-01-24T20:12:52Z</dcterms:created>
  <dcterms:modified xsi:type="dcterms:W3CDTF">2016-01-24T20:23:03Z</dcterms:modified>
</cp:coreProperties>
</file>